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07200" cy="9939338"/>
  <p:embeddedFontLst>
    <p:embeddedFont>
      <p:font typeface="Homemade Apple" panose="020B0604020202020204" charset="0"/>
      <p:regular r:id="rId5"/>
    </p:embeddedFont>
    <p:embeddedFont>
      <p:font typeface="Now Bold" panose="020B0604020202020204" charset="0"/>
      <p:regular r:id="rId6"/>
    </p:embeddedFont>
    <p:embeddedFont>
      <p:font typeface="Forum" panose="020B0604020202020204" charset="0"/>
      <p:regular r:id="rId7"/>
    </p:embeddedFont>
    <p:embeddedFont>
      <p:font typeface="Glacial Indifference" panose="020B0604020202020204" charset="0"/>
      <p:regular r:id="rId8"/>
    </p:embeddedFont>
    <p:embeddedFont>
      <p:font typeface="Open Sans Bold" panose="020B0604020202020204" charset="0"/>
      <p:regular r:id="rId9"/>
    </p:embeddedFont>
    <p:embeddedFont>
      <p:font typeface="Now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3" d="100"/>
          <a:sy n="93" d="100"/>
        </p:scale>
        <p:origin x="17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139" y="1"/>
            <a:ext cx="2950474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E2C4E54-6317-4E0C-858A-9F32E556FD9D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33488" y="1243013"/>
            <a:ext cx="43402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3961"/>
            <a:ext cx="5445442" cy="3912563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943"/>
            <a:ext cx="2950475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139" y="9440943"/>
            <a:ext cx="2950474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6938944-558E-4FCF-AE58-376D54A5E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5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900431" y="4213162"/>
            <a:ext cx="5398611" cy="5563997"/>
            <a:chOff x="0" y="0"/>
            <a:chExt cx="2354580" cy="2426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2426713"/>
            </a:xfrm>
            <a:custGeom>
              <a:avLst/>
              <a:gdLst/>
              <a:ahLst/>
              <a:cxnLst/>
              <a:rect l="l" t="t" r="r" b="b"/>
              <a:pathLst>
                <a:path w="2353310" h="2426713">
                  <a:moveTo>
                    <a:pt x="784860" y="2359402"/>
                  </a:moveTo>
                  <a:cubicBezTo>
                    <a:pt x="905510" y="2400042"/>
                    <a:pt x="1042670" y="2426713"/>
                    <a:pt x="1177290" y="2426713"/>
                  </a:cubicBezTo>
                  <a:cubicBezTo>
                    <a:pt x="1311910" y="2426713"/>
                    <a:pt x="1441450" y="2403852"/>
                    <a:pt x="1560830" y="2363213"/>
                  </a:cubicBezTo>
                  <a:cubicBezTo>
                    <a:pt x="1563370" y="2361942"/>
                    <a:pt x="1565910" y="2361942"/>
                    <a:pt x="1568450" y="2360673"/>
                  </a:cubicBezTo>
                  <a:cubicBezTo>
                    <a:pt x="2016760" y="2198113"/>
                    <a:pt x="2346960" y="1768852"/>
                    <a:pt x="2353310" y="126856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67633"/>
                  </a:lnTo>
                  <a:cubicBezTo>
                    <a:pt x="6350" y="1771392"/>
                    <a:pt x="331470" y="2200652"/>
                    <a:pt x="784860" y="23594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-185828" y="-176910"/>
            <a:ext cx="5215028" cy="8126220"/>
          </a:xfrm>
          <a:prstGeom prst="rect">
            <a:avLst/>
          </a:prstGeom>
          <a:solidFill>
            <a:srgbClr val="B7E0EB"/>
          </a:solidFill>
        </p:spPr>
      </p:sp>
      <p:grpSp>
        <p:nvGrpSpPr>
          <p:cNvPr id="5" name="Group 5"/>
          <p:cNvGrpSpPr/>
          <p:nvPr/>
        </p:nvGrpSpPr>
        <p:grpSpPr>
          <a:xfrm>
            <a:off x="104341" y="-2796024"/>
            <a:ext cx="4841809" cy="5877543"/>
            <a:chOff x="0" y="0"/>
            <a:chExt cx="2354580" cy="28582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858259"/>
            </a:xfrm>
            <a:custGeom>
              <a:avLst/>
              <a:gdLst/>
              <a:ahLst/>
              <a:cxnLst/>
              <a:rect l="l" t="t" r="r" b="b"/>
              <a:pathLst>
                <a:path w="2353310" h="2858259">
                  <a:moveTo>
                    <a:pt x="784860" y="2790949"/>
                  </a:moveTo>
                  <a:cubicBezTo>
                    <a:pt x="905510" y="2831589"/>
                    <a:pt x="1042670" y="2858259"/>
                    <a:pt x="1177290" y="2858259"/>
                  </a:cubicBezTo>
                  <a:cubicBezTo>
                    <a:pt x="1311910" y="2858259"/>
                    <a:pt x="1441450" y="2835399"/>
                    <a:pt x="1560830" y="2794759"/>
                  </a:cubicBezTo>
                  <a:cubicBezTo>
                    <a:pt x="1563370" y="2793489"/>
                    <a:pt x="1565910" y="2793489"/>
                    <a:pt x="1568450" y="2792219"/>
                  </a:cubicBezTo>
                  <a:cubicBezTo>
                    <a:pt x="2016760" y="2629659"/>
                    <a:pt x="2346960" y="2200399"/>
                    <a:pt x="2353310" y="1698782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697520"/>
                  </a:lnTo>
                  <a:cubicBezTo>
                    <a:pt x="6350" y="2202939"/>
                    <a:pt x="331470" y="2632199"/>
                    <a:pt x="784860" y="2790949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359" y="637282"/>
            <a:ext cx="2771775" cy="146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2047" b="1" u="sng" spc="40" dirty="0">
                <a:solidFill>
                  <a:srgbClr val="B7E0EB"/>
                </a:solidFill>
                <a:latin typeface="Now Bold"/>
                <a:ea typeface="Now Bold"/>
                <a:cs typeface="Now Bold"/>
                <a:sym typeface="Now Bold"/>
              </a:rPr>
              <a:t>NOUVEAU !</a:t>
            </a:r>
            <a:r>
              <a:rPr lang="en-US" sz="2047" spc="40" dirty="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ctr">
              <a:lnSpc>
                <a:spcPts val="2968"/>
              </a:lnSpc>
            </a:pPr>
            <a:r>
              <a:rPr lang="en-US" sz="2047" spc="40" dirty="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Désormais</a:t>
            </a:r>
            <a:r>
              <a:rPr lang="en-US" sz="2047" spc="40" dirty="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le </a:t>
            </a:r>
            <a:r>
              <a:rPr lang="en-US" sz="2047" spc="40" dirty="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programme</a:t>
            </a:r>
            <a:r>
              <a:rPr lang="en-US" sz="2047" spc="40" dirty="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sera </a:t>
            </a:r>
            <a:r>
              <a:rPr lang="en-US" sz="2047" spc="40" dirty="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diffusé</a:t>
            </a:r>
            <a:r>
              <a:rPr lang="en-US" sz="2047" spc="40" dirty="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pour 15 </a:t>
            </a:r>
            <a:r>
              <a:rPr lang="en-US" sz="2047" spc="40" dirty="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jours</a:t>
            </a:r>
            <a:r>
              <a:rPr lang="en-US" sz="2047" spc="40" dirty="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!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1112" y="6237404"/>
            <a:ext cx="3568269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8"/>
              </a:lnSpc>
            </a:pPr>
            <a:r>
              <a:rPr lang="en-US" sz="1200" spc="24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422 avenue du Château </a:t>
            </a:r>
          </a:p>
          <a:p>
            <a:pPr algn="ctr">
              <a:lnSpc>
                <a:spcPts val="1788"/>
              </a:lnSpc>
            </a:pPr>
            <a:r>
              <a:rPr lang="en-US" sz="1200" spc="24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73600 SALINS-FONTAINE</a:t>
            </a:r>
          </a:p>
          <a:p>
            <a:pPr algn="ctr">
              <a:lnSpc>
                <a:spcPts val="1788"/>
              </a:lnSpc>
            </a:pPr>
            <a:r>
              <a:rPr lang="en-US" sz="1200" spc="24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04.79.24.22.96</a:t>
            </a:r>
          </a:p>
          <a:p>
            <a:pPr algn="ctr">
              <a:lnSpc>
                <a:spcPts val="1788"/>
              </a:lnSpc>
            </a:pPr>
            <a:r>
              <a:rPr lang="en-US" sz="1200" spc="24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animation.nf@cias-sierss.fr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060752" y="5655375"/>
            <a:ext cx="3399982" cy="1240260"/>
            <a:chOff x="0" y="0"/>
            <a:chExt cx="4533309" cy="16536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60471"/>
              <a:ext cx="4533309" cy="293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3"/>
                </a:lnSpc>
              </a:pPr>
              <a:r>
                <a:rPr lang="en-US" sz="1270" spc="25">
                  <a:solidFill>
                    <a:srgbClr val="0097B2"/>
                  </a:solidFill>
                  <a:latin typeface="Now"/>
                  <a:ea typeface="Now"/>
                  <a:cs typeface="Now"/>
                  <a:sym typeface="Now"/>
                </a:rPr>
                <a:t>CIAS CANTON DE MOÛTIERS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533309" cy="1206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7"/>
                </a:lnSpc>
              </a:pPr>
              <a:r>
                <a:rPr lang="en-US" sz="2869" b="1" dirty="0">
                  <a:solidFill>
                    <a:srgbClr val="004AAD"/>
                  </a:solidFill>
                  <a:latin typeface="Now Bold"/>
                  <a:ea typeface="Now Bold"/>
                  <a:cs typeface="Now Bold"/>
                  <a:sym typeface="Now Bold"/>
                </a:rPr>
                <a:t>RÉSIDENCE NOTRE FOYER</a:t>
              </a:r>
              <a:r>
                <a:rPr lang="en-US" sz="2869" b="1" dirty="0">
                  <a:solidFill>
                    <a:srgbClr val="0A6250"/>
                  </a:solidFill>
                  <a:latin typeface="Now Bold"/>
                  <a:ea typeface="Now Bold"/>
                  <a:cs typeface="Now Bold"/>
                  <a:sym typeface="Now Bold"/>
                </a:rPr>
                <a:t>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08867" y="2056678"/>
            <a:ext cx="4303752" cy="1829522"/>
            <a:chOff x="0" y="0"/>
            <a:chExt cx="5738336" cy="243936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086813"/>
              <a:ext cx="5738336" cy="1352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Animation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5738336" cy="925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spc="986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PROGRAMME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452138" y="2276708"/>
            <a:ext cx="4146216" cy="3561050"/>
            <a:chOff x="0" y="0"/>
            <a:chExt cx="2354580" cy="20222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2022272"/>
            </a:xfrm>
            <a:custGeom>
              <a:avLst/>
              <a:gdLst/>
              <a:ahLst/>
              <a:cxnLst/>
              <a:rect l="l" t="t" r="r" b="b"/>
              <a:pathLst>
                <a:path w="2353310" h="2022272">
                  <a:moveTo>
                    <a:pt x="784860" y="1954962"/>
                  </a:moveTo>
                  <a:cubicBezTo>
                    <a:pt x="905510" y="1995602"/>
                    <a:pt x="1042670" y="2022272"/>
                    <a:pt x="1177290" y="2022272"/>
                  </a:cubicBezTo>
                  <a:cubicBezTo>
                    <a:pt x="1311910" y="2022272"/>
                    <a:pt x="1441450" y="1999412"/>
                    <a:pt x="1560830" y="1958772"/>
                  </a:cubicBezTo>
                  <a:cubicBezTo>
                    <a:pt x="1563370" y="1957502"/>
                    <a:pt x="1565910" y="1957502"/>
                    <a:pt x="1568450" y="1956233"/>
                  </a:cubicBezTo>
                  <a:cubicBezTo>
                    <a:pt x="2016760" y="1793672"/>
                    <a:pt x="2346960" y="1364412"/>
                    <a:pt x="2353310" y="86536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4749"/>
                  </a:lnTo>
                  <a:cubicBezTo>
                    <a:pt x="6350" y="1366952"/>
                    <a:pt x="331470" y="1796212"/>
                    <a:pt x="784860" y="19549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17808" y="3243592"/>
            <a:ext cx="261487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2"/>
              </a:lnSpc>
            </a:pPr>
            <a:r>
              <a:rPr lang="en-US" sz="1519" b="1" u="sng" spc="30" dirty="0">
                <a:solidFill>
                  <a:srgbClr val="004AAD"/>
                </a:solidFill>
                <a:latin typeface="Now Bold"/>
                <a:ea typeface="Now Bold"/>
                <a:cs typeface="Now Bold"/>
                <a:sym typeface="Now Bold"/>
              </a:rPr>
              <a:t>Pour information :</a:t>
            </a:r>
          </a:p>
          <a:p>
            <a:pPr algn="ctr">
              <a:lnSpc>
                <a:spcPts val="2492"/>
              </a:lnSpc>
            </a:pPr>
            <a:r>
              <a:rPr lang="en-US" sz="1519" u="sng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Vous</a:t>
            </a:r>
            <a:r>
              <a:rPr lang="en-US" sz="1519" u="sng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u="sng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pouvez</a:t>
            </a:r>
            <a:r>
              <a:rPr lang="en-US" sz="1519" u="sng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u="sng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vous</a:t>
            </a:r>
            <a:r>
              <a:rPr lang="en-US" sz="1519" u="sng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u="sng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rapprocher</a:t>
            </a:r>
            <a:r>
              <a:rPr lang="en-US" sz="1519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d’Ingrid</a:t>
            </a:r>
            <a:r>
              <a:rPr lang="en-US" sz="1519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dirty="0" err="1" smtClean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ou</a:t>
            </a:r>
            <a:r>
              <a:rPr lang="en-US" sz="1519" spc="30" dirty="0" smtClean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de </a:t>
            </a:r>
            <a:r>
              <a:rPr lang="en-US" sz="1519" spc="30" dirty="0" err="1" smtClean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Séverine</a:t>
            </a:r>
            <a:r>
              <a:rPr lang="en-US" sz="1519" spc="30" dirty="0" smtClean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.</a:t>
            </a:r>
            <a:endParaRPr lang="en-US" sz="1519" spc="30" dirty="0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2492"/>
              </a:lnSpc>
            </a:pPr>
            <a:r>
              <a:rPr lang="en-US" sz="1519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En</a:t>
            </a:r>
            <a:r>
              <a:rPr lang="en-US" sz="1519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espérant</a:t>
            </a:r>
            <a:r>
              <a:rPr lang="en-US" sz="1519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vous</a:t>
            </a:r>
            <a:r>
              <a:rPr lang="en-US" sz="1519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voir</a:t>
            </a:r>
            <a:r>
              <a:rPr lang="en-US" sz="1519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dirty="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nombreux</a:t>
            </a:r>
            <a:r>
              <a:rPr lang="en-US" sz="1519" spc="30" dirty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!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3960"/>
            <a:ext cx="1584056" cy="158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08893" y="-1494528"/>
            <a:ext cx="1254251" cy="4472040"/>
            <a:chOff x="0" y="0"/>
            <a:chExt cx="2354580" cy="8395274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0"/>
              <a:ext cx="2353310" cy="8395274"/>
            </a:xfrm>
            <a:custGeom>
              <a:avLst/>
              <a:gdLst/>
              <a:ahLst/>
              <a:cxnLst/>
              <a:rect l="l" t="t" r="r" b="b"/>
              <a:pathLst>
                <a:path w="2353310" h="8395274">
                  <a:moveTo>
                    <a:pt x="784860" y="8327964"/>
                  </a:moveTo>
                  <a:cubicBezTo>
                    <a:pt x="905510" y="8368604"/>
                    <a:pt x="1042670" y="8395274"/>
                    <a:pt x="1177290" y="8395274"/>
                  </a:cubicBezTo>
                  <a:cubicBezTo>
                    <a:pt x="1311910" y="8395274"/>
                    <a:pt x="1441450" y="8372414"/>
                    <a:pt x="1560830" y="8331774"/>
                  </a:cubicBezTo>
                  <a:cubicBezTo>
                    <a:pt x="1563370" y="8330504"/>
                    <a:pt x="1565910" y="8330504"/>
                    <a:pt x="1568450" y="8329234"/>
                  </a:cubicBezTo>
                  <a:cubicBezTo>
                    <a:pt x="2016760" y="8166674"/>
                    <a:pt x="2346960" y="7737414"/>
                    <a:pt x="2353310" y="721876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7213239"/>
                  </a:lnTo>
                  <a:cubicBezTo>
                    <a:pt x="6350" y="7739954"/>
                    <a:pt x="331470" y="8169214"/>
                    <a:pt x="784860" y="832796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7195255" y="-1504474"/>
            <a:ext cx="1254251" cy="4472040"/>
            <a:chOff x="0" y="0"/>
            <a:chExt cx="2354580" cy="83952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8395274"/>
            </a:xfrm>
            <a:custGeom>
              <a:avLst/>
              <a:gdLst/>
              <a:ahLst/>
              <a:cxnLst/>
              <a:rect l="l" t="t" r="r" b="b"/>
              <a:pathLst>
                <a:path w="2353310" h="8395274">
                  <a:moveTo>
                    <a:pt x="784860" y="8327964"/>
                  </a:moveTo>
                  <a:cubicBezTo>
                    <a:pt x="905510" y="8368604"/>
                    <a:pt x="1042670" y="8395274"/>
                    <a:pt x="1177290" y="8395274"/>
                  </a:cubicBezTo>
                  <a:cubicBezTo>
                    <a:pt x="1311910" y="8395274"/>
                    <a:pt x="1441450" y="8372414"/>
                    <a:pt x="1560830" y="8331774"/>
                  </a:cubicBezTo>
                  <a:cubicBezTo>
                    <a:pt x="1563370" y="8330504"/>
                    <a:pt x="1565910" y="8330504"/>
                    <a:pt x="1568450" y="8329234"/>
                  </a:cubicBezTo>
                  <a:cubicBezTo>
                    <a:pt x="2016760" y="8166674"/>
                    <a:pt x="2346960" y="7737414"/>
                    <a:pt x="2353310" y="721876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7213239"/>
                  </a:lnTo>
                  <a:cubicBezTo>
                    <a:pt x="6350" y="7739954"/>
                    <a:pt x="331470" y="8169214"/>
                    <a:pt x="784860" y="832796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8600" y="233190"/>
            <a:ext cx="380311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00" spc="9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Semaine</a:t>
            </a:r>
            <a:r>
              <a:rPr lang="en-US" sz="2800" spc="9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du </a:t>
            </a:r>
            <a:r>
              <a:rPr lang="en-US" sz="2800" spc="90" dirty="0" smtClean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30 Mars </a:t>
            </a:r>
            <a:r>
              <a:rPr lang="en-US" sz="2800" spc="9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au </a:t>
            </a:r>
            <a:r>
              <a:rPr lang="en-US" sz="2800" spc="90" dirty="0" smtClean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</a:p>
          <a:p>
            <a:pPr algn="ctr">
              <a:lnSpc>
                <a:spcPts val="3960"/>
              </a:lnSpc>
            </a:pPr>
            <a:r>
              <a:rPr lang="en-US" sz="2800" spc="90" dirty="0" smtClean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5 Avril 2026</a:t>
            </a:r>
            <a:endParaRPr lang="en-US" sz="2800" spc="90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64822" y="222568"/>
            <a:ext cx="380311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960"/>
              </a:lnSpc>
              <a:defRPr sz="2800" spc="90">
                <a:solidFill>
                  <a:srgbClr val="FFFFFF"/>
                </a:solidFill>
                <a:latin typeface="Forum"/>
                <a:ea typeface="Forum"/>
                <a:cs typeface="Forum"/>
              </a:defRPr>
            </a:lvl1pPr>
          </a:lstStyle>
          <a:p>
            <a:r>
              <a:rPr lang="en-US" dirty="0" err="1">
                <a:sym typeface="Forum"/>
              </a:rPr>
              <a:t>Semaine</a:t>
            </a:r>
            <a:r>
              <a:rPr lang="en-US" dirty="0">
                <a:sym typeface="Forum"/>
              </a:rPr>
              <a:t> du 6</a:t>
            </a:r>
            <a:r>
              <a:rPr lang="en-US" dirty="0" smtClean="0">
                <a:sym typeface="Forum"/>
              </a:rPr>
              <a:t> au 12 </a:t>
            </a:r>
          </a:p>
          <a:p>
            <a:r>
              <a:rPr lang="en-US" dirty="0" smtClean="0">
                <a:sym typeface="Forum"/>
              </a:rPr>
              <a:t>Avril 2026</a:t>
            </a:r>
            <a:endParaRPr lang="en-US" dirty="0">
              <a:sym typeface="For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73108" y="1593244"/>
            <a:ext cx="439584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Lundi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 :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l">
              <a:lnSpc>
                <a:spcPts val="224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Lundi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Pâques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240"/>
              </a:lnSpc>
            </a:pP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73108" y="2603648"/>
            <a:ext cx="483292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Mardi 7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 :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Journée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libre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fr-FR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1935" y="3740498"/>
            <a:ext cx="5076384" cy="111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1er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 :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</a:t>
            </a: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Partager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communiquer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marL="172726" lvl="1" algn="just">
              <a:lnSpc>
                <a:spcPts val="2240"/>
              </a:lnSpc>
            </a:pP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avec le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numérique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 :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Créatif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73108" y="5178113"/>
            <a:ext cx="439584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Jeudi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 :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Atelier Philo avec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Mathilde          </a:t>
            </a:r>
            <a:endParaRPr lang="fr-FR" sz="1100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1935" y="6324600"/>
            <a:ext cx="459734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Vendredi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avril2026 :</a:t>
            </a:r>
            <a:endParaRPr lang="en-US" sz="1600" b="1" dirty="0">
              <a:solidFill>
                <a:srgbClr val="196BC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9h30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fr-FR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Bus</a:t>
            </a:r>
            <a:r>
              <a:rPr lang="fr-FR" sz="1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fr-FR" sz="1100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 Inscription </a:t>
            </a:r>
            <a:endParaRPr lang="en-US" sz="1600" b="1" dirty="0" smtClean="0"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dirty="0" smtClean="0">
                <a:latin typeface="Open Sans Bold"/>
                <a:ea typeface="Open Sans Bold"/>
                <a:cs typeface="Open Sans Bold"/>
                <a:sym typeface="Open Sans Bold"/>
              </a:rPr>
              <a:t>10h30 : </a:t>
            </a:r>
            <a:r>
              <a:rPr lang="fr-FR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Messe en salle </a:t>
            </a:r>
            <a:r>
              <a:rPr lang="fr-FR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d’animation</a:t>
            </a: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15h30 : Chants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avec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Stéphanie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8600" y="2479724"/>
            <a:ext cx="535073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Mardi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31 mars 2026 :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10h30 :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Beauté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mains </a:t>
            </a: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 : Atelier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manuel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5501" y="1593244"/>
            <a:ext cx="459734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Lundi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30 mars 2026  :</a:t>
            </a: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15h30 à 16h30 : Gym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Douce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avec Aurore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79734" y="3603107"/>
            <a:ext cx="4485292" cy="111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 :</a:t>
            </a: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14h30 :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Partager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communiquer</a:t>
            </a: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72726" lvl="1" algn="just">
              <a:lnSpc>
                <a:spcPts val="2240"/>
              </a:lnSpc>
            </a:pP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avec le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numérique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 :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Créatif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	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35" y="5178113"/>
            <a:ext cx="459734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Jeudi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  :</a:t>
            </a: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15h00 : 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Jeux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Mémoire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98252" y="6465664"/>
            <a:ext cx="454824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Vendredi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 :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1600" b="1" dirty="0" smtClean="0"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9h30 : </a:t>
            </a:r>
            <a:r>
              <a:rPr lang="fr-FR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Bus </a:t>
            </a:r>
            <a:r>
              <a:rPr lang="fr-FR" sz="1100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 </a:t>
            </a:r>
            <a:r>
              <a:rPr lang="fr-FR" sz="1100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Inscription </a:t>
            </a: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10h30 :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Messe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salle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d’animation</a:t>
            </a: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Après-midi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libre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026" name="Picture 2" descr="https://img1.bonnesimages.com/bi/lundi-de-paques/lundi-de-paques_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979" y="1570798"/>
            <a:ext cx="1266958" cy="12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201</Words>
  <Application>Microsoft Office PowerPoint</Application>
  <PresentationFormat>Personnalisé</PresentationFormat>
  <Paragraphs>46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Homemade Apple</vt:lpstr>
      <vt:lpstr>Now Bold</vt:lpstr>
      <vt:lpstr>Forum</vt:lpstr>
      <vt:lpstr>Glacial Indifference</vt:lpstr>
      <vt:lpstr>Open Sans Bold</vt:lpstr>
      <vt:lpstr>Now</vt:lpstr>
      <vt:lpstr>Calibri</vt:lpstr>
      <vt:lpstr>Arial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animation 15 jours</dc:title>
  <dc:creator>Coordinatrice Foyer</dc:creator>
  <cp:lastModifiedBy>Assistante DGS</cp:lastModifiedBy>
  <cp:revision>73</cp:revision>
  <cp:lastPrinted>2026-03-23T10:24:23Z</cp:lastPrinted>
  <dcterms:created xsi:type="dcterms:W3CDTF">2006-08-16T00:00:00Z</dcterms:created>
  <dcterms:modified xsi:type="dcterms:W3CDTF">2026-03-27T08:01:04Z</dcterms:modified>
  <dc:identifier>DAGYaIfIiUo</dc:identifier>
</cp:coreProperties>
</file>